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2445-91A1-4802-890F-787D4DB51B34}" type="datetimeFigureOut">
              <a:rPr lang="ko-KR" altLang="en-US" smtClean="0"/>
              <a:t>2020-09-09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C171-6B7F-42E5-83A9-839B183978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3023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2445-91A1-4802-890F-787D4DB51B34}" type="datetimeFigureOut">
              <a:rPr lang="ko-KR" altLang="en-US" smtClean="0"/>
              <a:t>2020-09-09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C171-6B7F-42E5-83A9-839B183978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8032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2445-91A1-4802-890F-787D4DB51B34}" type="datetimeFigureOut">
              <a:rPr lang="ko-KR" altLang="en-US" smtClean="0"/>
              <a:t>2020-09-09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C171-6B7F-42E5-83A9-839B183978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2516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2445-91A1-4802-890F-787D4DB51B34}" type="datetimeFigureOut">
              <a:rPr lang="ko-KR" altLang="en-US" smtClean="0"/>
              <a:t>2020-09-09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C171-6B7F-42E5-83A9-839B183978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0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2445-91A1-4802-890F-787D4DB51B34}" type="datetimeFigureOut">
              <a:rPr lang="ko-KR" altLang="en-US" smtClean="0"/>
              <a:t>2020-09-09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C171-6B7F-42E5-83A9-839B183978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380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2445-91A1-4802-890F-787D4DB51B34}" type="datetimeFigureOut">
              <a:rPr lang="ko-KR" altLang="en-US" smtClean="0"/>
              <a:t>2020-09-09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C171-6B7F-42E5-83A9-839B183978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8077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2445-91A1-4802-890F-787D4DB51B34}" type="datetimeFigureOut">
              <a:rPr lang="ko-KR" altLang="en-US" smtClean="0"/>
              <a:t>2020-09-09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C171-6B7F-42E5-83A9-839B183978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115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2445-91A1-4802-890F-787D4DB51B34}" type="datetimeFigureOut">
              <a:rPr lang="ko-KR" altLang="en-US" smtClean="0"/>
              <a:t>2020-09-09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C171-6B7F-42E5-83A9-839B183978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3191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2445-91A1-4802-890F-787D4DB51B34}" type="datetimeFigureOut">
              <a:rPr lang="ko-KR" altLang="en-US" smtClean="0"/>
              <a:t>2020-09-09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C171-6B7F-42E5-83A9-839B183978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8264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2445-91A1-4802-890F-787D4DB51B34}" type="datetimeFigureOut">
              <a:rPr lang="ko-KR" altLang="en-US" smtClean="0"/>
              <a:t>2020-09-09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C171-6B7F-42E5-83A9-839B183978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0143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32445-91A1-4802-890F-787D4DB51B34}" type="datetimeFigureOut">
              <a:rPr lang="ko-KR" altLang="en-US" smtClean="0"/>
              <a:t>2020-09-09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C171-6B7F-42E5-83A9-839B183978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740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32445-91A1-4802-890F-787D4DB51B34}" type="datetimeFigureOut">
              <a:rPr lang="ko-KR" altLang="en-US" smtClean="0"/>
              <a:t>2020-09-09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DC171-6B7F-42E5-83A9-839B183978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865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2E66853-5707-4420-AC51-011D5DE88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148"/>
            <a:ext cx="9133451" cy="4925324"/>
          </a:xfrm>
          <a:prstGeom prst="rect">
            <a:avLst/>
          </a:prstGeom>
        </p:spPr>
      </p:pic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25BCFD51-BF3A-4187-93A9-61FB5B361D21}"/>
              </a:ext>
            </a:extLst>
          </p:cNvPr>
          <p:cNvSpPr/>
          <p:nvPr/>
        </p:nvSpPr>
        <p:spPr>
          <a:xfrm>
            <a:off x="5249646" y="944434"/>
            <a:ext cx="717452" cy="379828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501C8C3-642E-40D1-8415-73953D19FF57}"/>
              </a:ext>
            </a:extLst>
          </p:cNvPr>
          <p:cNvSpPr/>
          <p:nvPr/>
        </p:nvSpPr>
        <p:spPr>
          <a:xfrm>
            <a:off x="-10549" y="5755444"/>
            <a:ext cx="9144000" cy="11025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>
              <a:lnSpc>
                <a:spcPct val="150000"/>
              </a:lnSpc>
              <a:buAutoNum type="arabicPeriod"/>
            </a:pPr>
            <a:r>
              <a:rPr lang="ko-KR" altLang="en-US" sz="1350" dirty="0"/>
              <a:t>국가인권위원회 인권도서관 </a:t>
            </a:r>
            <a:r>
              <a:rPr lang="en-US" altLang="ko-KR" sz="1350" dirty="0"/>
              <a:t>https://library.humanrights.go.kr</a:t>
            </a:r>
            <a:r>
              <a:rPr lang="ko-KR" altLang="en-US" sz="1350" dirty="0"/>
              <a:t> 자료회원가입</a:t>
            </a:r>
            <a:endParaRPr lang="en-US" altLang="ko-KR" sz="1350" dirty="0"/>
          </a:p>
          <a:p>
            <a:pPr>
              <a:lnSpc>
                <a:spcPct val="150000"/>
              </a:lnSpc>
            </a:pPr>
            <a:r>
              <a:rPr lang="en-US" altLang="ko-KR" sz="1350" dirty="0"/>
              <a:t>   * </a:t>
            </a:r>
            <a:r>
              <a:rPr lang="ko-KR" altLang="en-US" sz="1350" dirty="0"/>
              <a:t>가입 후 반드시 신분증 지참하여 인권도서관 방문 후 정회원으로 전환해야 로그인이 가능 합니다</a:t>
            </a:r>
            <a:r>
              <a:rPr lang="en-US" altLang="ko-KR" sz="135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350" dirty="0"/>
              <a:t>     (</a:t>
            </a:r>
            <a:r>
              <a:rPr lang="ko-KR" altLang="en-US" sz="1350" dirty="0"/>
              <a:t>정회원 미 전환 시 로그인 불가능 합니다</a:t>
            </a:r>
            <a:r>
              <a:rPr lang="en-US" altLang="ko-KR" sz="1350" dirty="0"/>
              <a:t>.)</a:t>
            </a:r>
            <a:r>
              <a:rPr lang="ko-KR" altLang="en-US" sz="1350" dirty="0"/>
              <a:t>  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E171D8A-F017-4B7C-9E91-4B2A6196C34B}"/>
              </a:ext>
            </a:extLst>
          </p:cNvPr>
          <p:cNvSpPr/>
          <p:nvPr/>
        </p:nvSpPr>
        <p:spPr>
          <a:xfrm>
            <a:off x="0" y="0"/>
            <a:ext cx="1068077" cy="37768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50" b="1" dirty="0"/>
              <a:t>PC(WEB)</a:t>
            </a:r>
            <a:endParaRPr lang="ko-KR" altLang="en-US" sz="1350" b="1" dirty="0"/>
          </a:p>
        </p:txBody>
      </p:sp>
    </p:spTree>
    <p:extLst>
      <p:ext uri="{BB962C8B-B14F-4D97-AF65-F5344CB8AC3E}">
        <p14:creationId xmlns:p14="http://schemas.microsoft.com/office/powerpoint/2010/main" val="4102834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7D4F380-6CE1-46A5-BCE6-30F29982FE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1"/>
          <a:stretch/>
        </p:blipFill>
        <p:spPr>
          <a:xfrm>
            <a:off x="92766" y="927652"/>
            <a:ext cx="8985066" cy="4670672"/>
          </a:xfrm>
          <a:prstGeom prst="rect">
            <a:avLst/>
          </a:prstGeom>
        </p:spPr>
      </p:pic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25BCFD51-BF3A-4187-93A9-61FB5B361D21}"/>
              </a:ext>
            </a:extLst>
          </p:cNvPr>
          <p:cNvSpPr/>
          <p:nvPr/>
        </p:nvSpPr>
        <p:spPr>
          <a:xfrm>
            <a:off x="948808" y="4188329"/>
            <a:ext cx="1171136" cy="548641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B3F737E5-A2A9-4C81-BF5A-0C2C91A87701}"/>
              </a:ext>
            </a:extLst>
          </p:cNvPr>
          <p:cNvSpPr/>
          <p:nvPr/>
        </p:nvSpPr>
        <p:spPr>
          <a:xfrm>
            <a:off x="92765" y="5951053"/>
            <a:ext cx="9144000" cy="829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350" dirty="0"/>
              <a:t>2. </a:t>
            </a:r>
            <a:r>
              <a:rPr lang="ko-KR" altLang="en-US" sz="1350" dirty="0"/>
              <a:t>정회원의 경우 상단 </a:t>
            </a:r>
            <a:r>
              <a:rPr lang="en-US" altLang="ko-KR" sz="1350" dirty="0"/>
              <a:t>[</a:t>
            </a:r>
            <a:r>
              <a:rPr lang="ko-KR" altLang="en-US" sz="1350" dirty="0"/>
              <a:t>전자자료</a:t>
            </a:r>
            <a:r>
              <a:rPr lang="en-US" altLang="ko-KR" sz="1350" dirty="0"/>
              <a:t>] </a:t>
            </a:r>
            <a:r>
              <a:rPr lang="ko-KR" altLang="en-US" sz="1350" dirty="0"/>
              <a:t>들어가신 후 </a:t>
            </a:r>
            <a:r>
              <a:rPr lang="en-US" altLang="ko-KR" sz="1350" dirty="0"/>
              <a:t>[ </a:t>
            </a:r>
            <a:r>
              <a:rPr lang="en-US" altLang="ko-KR" sz="1350" dirty="0" err="1"/>
              <a:t>KYOBeBoook</a:t>
            </a:r>
            <a:r>
              <a:rPr lang="en-US" altLang="ko-KR" sz="1350" dirty="0"/>
              <a:t>} </a:t>
            </a:r>
            <a:r>
              <a:rPr lang="ko-KR" altLang="en-US" sz="1350" dirty="0"/>
              <a:t>클릭 시 전자도서관으로 연결 됩니다</a:t>
            </a:r>
            <a:r>
              <a:rPr lang="en-US" altLang="ko-KR" sz="1350" dirty="0"/>
              <a:t>.</a:t>
            </a:r>
            <a:r>
              <a:rPr lang="ko-KR" altLang="en-US" sz="1350" dirty="0"/>
              <a:t> 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EAA48EEC-992F-49D7-84F8-9143DC330DE2}"/>
              </a:ext>
            </a:extLst>
          </p:cNvPr>
          <p:cNvSpPr/>
          <p:nvPr/>
        </p:nvSpPr>
        <p:spPr>
          <a:xfrm>
            <a:off x="0" y="0"/>
            <a:ext cx="1068077" cy="37768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50" b="1" dirty="0"/>
              <a:t>PC(WEB)</a:t>
            </a:r>
            <a:endParaRPr lang="ko-KR" altLang="en-US" sz="1350" b="1" dirty="0"/>
          </a:p>
        </p:txBody>
      </p:sp>
    </p:spTree>
    <p:extLst>
      <p:ext uri="{BB962C8B-B14F-4D97-AF65-F5344CB8AC3E}">
        <p14:creationId xmlns:p14="http://schemas.microsoft.com/office/powerpoint/2010/main" val="989060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C74AD3B-C029-4C2E-9917-1AFFB665B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71" y="680245"/>
            <a:ext cx="9144001" cy="5263939"/>
          </a:xfrm>
          <a:prstGeom prst="rect">
            <a:avLst/>
          </a:prstGeom>
        </p:spPr>
      </p:pic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25BCFD51-BF3A-4187-93A9-61FB5B361D21}"/>
              </a:ext>
            </a:extLst>
          </p:cNvPr>
          <p:cNvSpPr/>
          <p:nvPr/>
        </p:nvSpPr>
        <p:spPr>
          <a:xfrm>
            <a:off x="3791191" y="1324390"/>
            <a:ext cx="3457748" cy="298174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AC30E74-82CF-4C49-81C9-3ED615252AB4}"/>
              </a:ext>
            </a:extLst>
          </p:cNvPr>
          <p:cNvSpPr/>
          <p:nvPr/>
        </p:nvSpPr>
        <p:spPr>
          <a:xfrm>
            <a:off x="0" y="6246743"/>
            <a:ext cx="9144000" cy="611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350" dirty="0"/>
              <a:t>3. </a:t>
            </a:r>
            <a:r>
              <a:rPr lang="ko-KR" altLang="en-US" sz="1350" dirty="0"/>
              <a:t>교보문고 전자도서관 자동 로그인 됩니다</a:t>
            </a:r>
            <a:r>
              <a:rPr lang="en-US" altLang="ko-KR" sz="1350" dirty="0"/>
              <a:t>. </a:t>
            </a:r>
            <a:r>
              <a:rPr lang="ko-KR" altLang="en-US" sz="1350" dirty="0"/>
              <a:t>도서 검색을 통하여 전자책 열람이 가능합니다</a:t>
            </a:r>
            <a:r>
              <a:rPr lang="en-US" altLang="ko-KR" sz="1350" dirty="0"/>
              <a:t>. </a:t>
            </a:r>
            <a:endParaRPr lang="ko-KR" altLang="en-US" sz="1350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4DB44181-9C73-4F27-905A-48ACE6D316C1}"/>
              </a:ext>
            </a:extLst>
          </p:cNvPr>
          <p:cNvSpPr/>
          <p:nvPr/>
        </p:nvSpPr>
        <p:spPr>
          <a:xfrm>
            <a:off x="0" y="0"/>
            <a:ext cx="1068077" cy="37768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50" b="1" dirty="0"/>
              <a:t>PC(WEB)</a:t>
            </a:r>
            <a:endParaRPr lang="ko-KR" altLang="en-US" sz="1350" b="1" dirty="0"/>
          </a:p>
        </p:txBody>
      </p:sp>
    </p:spTree>
    <p:extLst>
      <p:ext uri="{BB962C8B-B14F-4D97-AF65-F5344CB8AC3E}">
        <p14:creationId xmlns:p14="http://schemas.microsoft.com/office/powerpoint/2010/main" val="3690367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B933D7EF-384F-4705-A5BB-D1E847084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13" y="851659"/>
            <a:ext cx="8915604" cy="5395084"/>
          </a:xfrm>
          <a:prstGeom prst="rect">
            <a:avLst/>
          </a:prstGeom>
        </p:spPr>
      </p:pic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25BCFD51-BF3A-4187-93A9-61FB5B361D21}"/>
              </a:ext>
            </a:extLst>
          </p:cNvPr>
          <p:cNvSpPr/>
          <p:nvPr/>
        </p:nvSpPr>
        <p:spPr>
          <a:xfrm>
            <a:off x="7451036" y="5021745"/>
            <a:ext cx="1070112" cy="557419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AC30E74-82CF-4C49-81C9-3ED615252AB4}"/>
              </a:ext>
            </a:extLst>
          </p:cNvPr>
          <p:cNvSpPr/>
          <p:nvPr/>
        </p:nvSpPr>
        <p:spPr>
          <a:xfrm>
            <a:off x="0" y="6246743"/>
            <a:ext cx="9144000" cy="611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350" dirty="0"/>
              <a:t>3. </a:t>
            </a:r>
            <a:r>
              <a:rPr lang="ko-KR" altLang="en-US" sz="1350" dirty="0"/>
              <a:t>도서 선택 후 </a:t>
            </a:r>
            <a:r>
              <a:rPr lang="en-US" altLang="ko-KR" sz="1350" dirty="0"/>
              <a:t>[</a:t>
            </a:r>
            <a:r>
              <a:rPr lang="ko-KR" altLang="en-US" sz="1350" dirty="0"/>
              <a:t>대출하기</a:t>
            </a:r>
            <a:r>
              <a:rPr lang="en-US" altLang="ko-KR" sz="1350" dirty="0"/>
              <a:t>] </a:t>
            </a:r>
            <a:r>
              <a:rPr lang="ko-KR" altLang="en-US" sz="1350" dirty="0"/>
              <a:t>버튼을 누르시면 전자책이 열람 됩니다</a:t>
            </a:r>
            <a:r>
              <a:rPr lang="en-US" altLang="ko-KR" sz="1350" dirty="0"/>
              <a:t>.</a:t>
            </a:r>
            <a:endParaRPr lang="ko-KR" altLang="en-US" sz="1350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699B0F78-DC59-4F0E-9626-A1D1586F7DC9}"/>
              </a:ext>
            </a:extLst>
          </p:cNvPr>
          <p:cNvSpPr/>
          <p:nvPr/>
        </p:nvSpPr>
        <p:spPr>
          <a:xfrm>
            <a:off x="0" y="0"/>
            <a:ext cx="1068077" cy="37768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50" b="1" dirty="0"/>
              <a:t>PC(WEB)</a:t>
            </a:r>
            <a:endParaRPr lang="ko-KR" altLang="en-US" sz="1350" b="1" dirty="0"/>
          </a:p>
        </p:txBody>
      </p:sp>
    </p:spTree>
    <p:extLst>
      <p:ext uri="{BB962C8B-B14F-4D97-AF65-F5344CB8AC3E}">
        <p14:creationId xmlns:p14="http://schemas.microsoft.com/office/powerpoint/2010/main" val="2346924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9E171D8A-F017-4B7C-9E91-4B2A6196C34B}"/>
              </a:ext>
            </a:extLst>
          </p:cNvPr>
          <p:cNvSpPr/>
          <p:nvPr/>
        </p:nvSpPr>
        <p:spPr>
          <a:xfrm>
            <a:off x="0" y="0"/>
            <a:ext cx="1068077" cy="39756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50" b="1" dirty="0"/>
              <a:t>Mobile</a:t>
            </a:r>
          </a:p>
          <a:p>
            <a:pPr algn="ctr"/>
            <a:r>
              <a:rPr lang="ko-KR" altLang="en-US" sz="1350" b="1" dirty="0"/>
              <a:t>스마트폰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BC5FB5E-FC2B-4870-986D-7480B5F99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22" y="669976"/>
            <a:ext cx="2355572" cy="4677077"/>
          </a:xfrm>
          <a:prstGeom prst="rect">
            <a:avLst/>
          </a:prstGeom>
        </p:spPr>
      </p:pic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25BCFD51-BF3A-4187-93A9-61FB5B361D21}"/>
              </a:ext>
            </a:extLst>
          </p:cNvPr>
          <p:cNvSpPr/>
          <p:nvPr/>
        </p:nvSpPr>
        <p:spPr>
          <a:xfrm>
            <a:off x="378069" y="1055993"/>
            <a:ext cx="2355571" cy="547522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D5C47B67-74F0-447B-BEBA-F44599892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856" y="669976"/>
            <a:ext cx="2318323" cy="46318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2BC93D64-D141-4EB6-8D7C-2647C51A6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448" y="701115"/>
            <a:ext cx="2640718" cy="45695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D501C8C3-642E-40D1-8415-73953D19FF57}"/>
              </a:ext>
            </a:extLst>
          </p:cNvPr>
          <p:cNvSpPr/>
          <p:nvPr/>
        </p:nvSpPr>
        <p:spPr>
          <a:xfrm>
            <a:off x="0" y="5403181"/>
            <a:ext cx="9144000" cy="1457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>
              <a:lnSpc>
                <a:spcPct val="150000"/>
              </a:lnSpc>
              <a:buAutoNum type="arabicPeriod"/>
            </a:pPr>
            <a:r>
              <a:rPr lang="en-US" altLang="ko-KR" sz="1350" dirty="0"/>
              <a:t>Mobile(</a:t>
            </a:r>
            <a:r>
              <a:rPr lang="ko-KR" altLang="en-US" sz="1350" dirty="0"/>
              <a:t>스마트폰</a:t>
            </a:r>
            <a:r>
              <a:rPr lang="en-US" altLang="ko-KR" sz="1350" dirty="0"/>
              <a:t>) </a:t>
            </a:r>
            <a:r>
              <a:rPr lang="ko-KR" altLang="en-US" sz="1350" dirty="0"/>
              <a:t>이용 시 플레이스토어</a:t>
            </a:r>
            <a:r>
              <a:rPr lang="en-US" altLang="ko-KR" sz="1350" dirty="0"/>
              <a:t>, </a:t>
            </a:r>
            <a:r>
              <a:rPr lang="ko-KR" altLang="en-US" sz="1350" dirty="0"/>
              <a:t>앱스토어에서 </a:t>
            </a:r>
            <a:r>
              <a:rPr lang="en-US" altLang="ko-KR" sz="1350" dirty="0"/>
              <a:t>‘</a:t>
            </a:r>
            <a:r>
              <a:rPr lang="ko-KR" altLang="en-US" sz="1350" dirty="0"/>
              <a:t>교보문고 전자도서관 </a:t>
            </a:r>
            <a:r>
              <a:rPr lang="en-US" altLang="ko-KR" sz="1350" dirty="0"/>
              <a:t>APP</a:t>
            </a:r>
            <a:r>
              <a:rPr lang="ko-KR" altLang="en-US" sz="1350" dirty="0"/>
              <a:t>을 설치해야 합니다</a:t>
            </a:r>
            <a:r>
              <a:rPr lang="en-US" altLang="ko-KR" sz="1350" dirty="0"/>
              <a:t>.</a:t>
            </a:r>
          </a:p>
          <a:p>
            <a:pPr marL="257175" indent="-257175">
              <a:lnSpc>
                <a:spcPct val="150000"/>
              </a:lnSpc>
              <a:buAutoNum type="arabicPeriod"/>
            </a:pPr>
            <a:r>
              <a:rPr lang="ko-KR" altLang="en-US" sz="1350" dirty="0"/>
              <a:t>인권도서관에 접속 후 로그인 합니다</a:t>
            </a:r>
            <a:r>
              <a:rPr lang="en-US" altLang="ko-KR" sz="135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350" dirty="0"/>
              <a:t>  * PC</a:t>
            </a:r>
            <a:r>
              <a:rPr lang="ko-KR" altLang="en-US" sz="1350" dirty="0"/>
              <a:t>에서 자료가입 후 반드시 신분증 지참하여 인권도서관 방문 후 정회원으로 전환해야 로그인이 가능 합니다</a:t>
            </a:r>
            <a:r>
              <a:rPr lang="en-US" altLang="ko-KR" sz="135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350" dirty="0"/>
              <a:t>     (</a:t>
            </a:r>
            <a:r>
              <a:rPr lang="ko-KR" altLang="en-US" sz="1350" dirty="0"/>
              <a:t>정회원 미 전환 시 로그인 불가능 합니다</a:t>
            </a:r>
            <a:r>
              <a:rPr lang="en-US" altLang="ko-KR" sz="1350" dirty="0"/>
              <a:t>.)</a:t>
            </a:r>
            <a:r>
              <a:rPr lang="ko-KR" altLang="en-US" sz="135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63054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29CF7851-0914-4F6A-A241-7182DD2CB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245" y="723158"/>
            <a:ext cx="2872485" cy="52084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4C7829C1-FD9D-4C53-AFC5-B76F516AD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712" y="723158"/>
            <a:ext cx="2679725" cy="53538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D6378278-F25B-46EB-BE9D-F91381560D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25" y="723159"/>
            <a:ext cx="2657440" cy="53538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9E171D8A-F017-4B7C-9E91-4B2A6196C34B}"/>
              </a:ext>
            </a:extLst>
          </p:cNvPr>
          <p:cNvSpPr/>
          <p:nvPr/>
        </p:nvSpPr>
        <p:spPr>
          <a:xfrm>
            <a:off x="0" y="0"/>
            <a:ext cx="1068077" cy="39756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50" b="1" dirty="0"/>
              <a:t>Mobile</a:t>
            </a:r>
          </a:p>
          <a:p>
            <a:pPr algn="ctr"/>
            <a:r>
              <a:rPr lang="ko-KR" altLang="en-US" sz="1350" b="1" dirty="0"/>
              <a:t>스마트폰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25BCFD51-BF3A-4187-93A9-61FB5B361D21}"/>
              </a:ext>
            </a:extLst>
          </p:cNvPr>
          <p:cNvSpPr/>
          <p:nvPr/>
        </p:nvSpPr>
        <p:spPr>
          <a:xfrm>
            <a:off x="662609" y="3021495"/>
            <a:ext cx="622852" cy="291547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501C8C3-642E-40D1-8415-73953D19FF57}"/>
              </a:ext>
            </a:extLst>
          </p:cNvPr>
          <p:cNvSpPr/>
          <p:nvPr/>
        </p:nvSpPr>
        <p:spPr>
          <a:xfrm>
            <a:off x="0" y="5764695"/>
            <a:ext cx="9144000" cy="11131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350" dirty="0"/>
              <a:t>3. </a:t>
            </a:r>
            <a:r>
              <a:rPr lang="ko-KR" altLang="en-US" sz="1350" dirty="0"/>
              <a:t>왼쪽 메뉴 버튼 누른 후 </a:t>
            </a:r>
            <a:r>
              <a:rPr lang="en-US" altLang="ko-KR" sz="1350" dirty="0"/>
              <a:t>[</a:t>
            </a:r>
            <a:r>
              <a:rPr lang="ko-KR" altLang="en-US" sz="1350" dirty="0"/>
              <a:t>전자자료</a:t>
            </a:r>
            <a:r>
              <a:rPr lang="en-US" altLang="ko-KR" sz="1350" dirty="0"/>
              <a:t>] / [</a:t>
            </a:r>
            <a:r>
              <a:rPr lang="ko-KR" altLang="en-US" sz="1350" dirty="0"/>
              <a:t>전자책</a:t>
            </a:r>
            <a:r>
              <a:rPr lang="en-US" altLang="ko-KR" sz="1350" dirty="0"/>
              <a:t>]</a:t>
            </a:r>
            <a:r>
              <a:rPr lang="ko-KR" altLang="en-US" sz="1350" dirty="0"/>
              <a:t>을 선택합니다</a:t>
            </a:r>
            <a:r>
              <a:rPr lang="en-US" altLang="ko-KR" sz="135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350" dirty="0"/>
              <a:t>4. KYOBO eBook </a:t>
            </a:r>
            <a:r>
              <a:rPr lang="ko-KR" altLang="en-US" sz="1350" dirty="0"/>
              <a:t>선택 시 교보문고 전자도서관으로 </a:t>
            </a:r>
            <a:r>
              <a:rPr lang="ko-KR" altLang="en-US" sz="1350" dirty="0" err="1"/>
              <a:t>새창이</a:t>
            </a:r>
            <a:r>
              <a:rPr lang="ko-KR" altLang="en-US" sz="1350" dirty="0"/>
              <a:t> 열리고 자동 로그인 됩니다</a:t>
            </a:r>
            <a:r>
              <a:rPr lang="en-US" altLang="ko-KR" sz="1350" dirty="0"/>
              <a:t>. </a:t>
            </a:r>
            <a:endParaRPr lang="ko-KR" altLang="en-US" sz="1350" dirty="0"/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B5BEC129-B864-447C-9397-81603A249A20}"/>
              </a:ext>
            </a:extLst>
          </p:cNvPr>
          <p:cNvSpPr/>
          <p:nvPr/>
        </p:nvSpPr>
        <p:spPr>
          <a:xfrm>
            <a:off x="3405809" y="3429001"/>
            <a:ext cx="1166191" cy="533400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</p:spTree>
    <p:extLst>
      <p:ext uri="{BB962C8B-B14F-4D97-AF65-F5344CB8AC3E}">
        <p14:creationId xmlns:p14="http://schemas.microsoft.com/office/powerpoint/2010/main" val="1089491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F8097834-E1AC-4B21-8F0A-0C0806A0F6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423" y="473906"/>
            <a:ext cx="3195406" cy="534735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7BB3ABCE-EABA-4710-8291-A6F7E32972EB}"/>
              </a:ext>
            </a:extLst>
          </p:cNvPr>
          <p:cNvGrpSpPr/>
          <p:nvPr/>
        </p:nvGrpSpPr>
        <p:grpSpPr>
          <a:xfrm>
            <a:off x="865192" y="473906"/>
            <a:ext cx="2971371" cy="5801140"/>
            <a:chOff x="-53008" y="533401"/>
            <a:chExt cx="3782248" cy="6905323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15134B9B-A28A-4383-A6B1-E0B36A24C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008" y="533401"/>
              <a:ext cx="3782248" cy="6858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866AB997-1388-4E93-9D9D-8EACDEDBD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395" y="1440056"/>
              <a:ext cx="3739023" cy="5998668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8" name="직사각형 7">
            <a:extLst>
              <a:ext uri="{FF2B5EF4-FFF2-40B4-BE49-F238E27FC236}">
                <a16:creationId xmlns:a16="http://schemas.microsoft.com/office/drawing/2014/main" id="{9E171D8A-F017-4B7C-9E91-4B2A6196C34B}"/>
              </a:ext>
            </a:extLst>
          </p:cNvPr>
          <p:cNvSpPr/>
          <p:nvPr/>
        </p:nvSpPr>
        <p:spPr>
          <a:xfrm>
            <a:off x="0" y="0"/>
            <a:ext cx="1068077" cy="39756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50" b="1" dirty="0"/>
              <a:t>Mobile</a:t>
            </a:r>
          </a:p>
          <a:p>
            <a:pPr algn="ctr"/>
            <a:r>
              <a:rPr lang="ko-KR" altLang="en-US" sz="1350" b="1" dirty="0"/>
              <a:t>스마트폰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25BCFD51-BF3A-4187-93A9-61FB5B361D21}"/>
              </a:ext>
            </a:extLst>
          </p:cNvPr>
          <p:cNvSpPr/>
          <p:nvPr/>
        </p:nvSpPr>
        <p:spPr>
          <a:xfrm>
            <a:off x="2317720" y="3160643"/>
            <a:ext cx="1194106" cy="404192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501C8C3-642E-40D1-8415-73953D19FF57}"/>
              </a:ext>
            </a:extLst>
          </p:cNvPr>
          <p:cNvSpPr/>
          <p:nvPr/>
        </p:nvSpPr>
        <p:spPr>
          <a:xfrm>
            <a:off x="0" y="5764695"/>
            <a:ext cx="9144000" cy="11131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350" dirty="0"/>
              <a:t>5. </a:t>
            </a:r>
            <a:r>
              <a:rPr lang="ko-KR" altLang="en-US" sz="1350" dirty="0"/>
              <a:t>원하는 도서 선택 후 </a:t>
            </a:r>
            <a:r>
              <a:rPr lang="en-US" altLang="ko-KR" sz="1350" dirty="0"/>
              <a:t>[</a:t>
            </a:r>
            <a:r>
              <a:rPr lang="ko-KR" altLang="en-US" sz="1350" dirty="0"/>
              <a:t>대출</a:t>
            </a:r>
            <a:r>
              <a:rPr lang="en-US" altLang="ko-KR" sz="1350" dirty="0"/>
              <a:t>] </a:t>
            </a:r>
            <a:r>
              <a:rPr lang="ko-KR" altLang="en-US" sz="1350" dirty="0"/>
              <a:t>버튼을 누릅니다</a:t>
            </a:r>
            <a:r>
              <a:rPr lang="en-US" altLang="ko-KR" sz="135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350" dirty="0"/>
              <a:t>6. </a:t>
            </a:r>
            <a:r>
              <a:rPr lang="ko-KR" altLang="en-US" sz="1350" dirty="0"/>
              <a:t>대출 후 </a:t>
            </a:r>
            <a:r>
              <a:rPr lang="en-US" altLang="ko-KR" sz="1350" dirty="0"/>
              <a:t>[</a:t>
            </a:r>
            <a:r>
              <a:rPr lang="ko-KR" altLang="en-US" sz="1350" dirty="0"/>
              <a:t>보기</a:t>
            </a:r>
            <a:r>
              <a:rPr lang="en-US" altLang="ko-KR" sz="1350" dirty="0"/>
              <a:t>] </a:t>
            </a:r>
            <a:r>
              <a:rPr lang="ko-KR" altLang="en-US" sz="1350" dirty="0"/>
              <a:t>버튼을 선택합니다</a:t>
            </a:r>
            <a:r>
              <a:rPr lang="en-US" altLang="ko-KR" sz="1350" dirty="0"/>
              <a:t>.  </a:t>
            </a:r>
            <a:endParaRPr lang="ko-KR" altLang="en-US" sz="1350" dirty="0"/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B5BEC129-B864-447C-9397-81603A249A20}"/>
              </a:ext>
            </a:extLst>
          </p:cNvPr>
          <p:cNvSpPr/>
          <p:nvPr/>
        </p:nvSpPr>
        <p:spPr>
          <a:xfrm>
            <a:off x="7173340" y="2507974"/>
            <a:ext cx="512921" cy="341243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</p:spTree>
    <p:extLst>
      <p:ext uri="{BB962C8B-B14F-4D97-AF65-F5344CB8AC3E}">
        <p14:creationId xmlns:p14="http://schemas.microsoft.com/office/powerpoint/2010/main" val="3614455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9E171D8A-F017-4B7C-9E91-4B2A6196C34B}"/>
              </a:ext>
            </a:extLst>
          </p:cNvPr>
          <p:cNvSpPr/>
          <p:nvPr/>
        </p:nvSpPr>
        <p:spPr>
          <a:xfrm>
            <a:off x="0" y="0"/>
            <a:ext cx="1068077" cy="39756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50" b="1" dirty="0"/>
              <a:t>Mobile</a:t>
            </a:r>
          </a:p>
          <a:p>
            <a:pPr algn="ctr"/>
            <a:r>
              <a:rPr lang="ko-KR" altLang="en-US" sz="1350" b="1" dirty="0"/>
              <a:t>스마트폰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B95E55A-8949-4B4E-9A60-DB08ECDB4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519" y="887896"/>
            <a:ext cx="2570191" cy="50822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A0BF0848-D430-4DD3-A3E2-B697BE7EF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77" y="887896"/>
            <a:ext cx="2818801" cy="5179481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D501C8C3-642E-40D1-8415-73953D19FF57}"/>
              </a:ext>
            </a:extLst>
          </p:cNvPr>
          <p:cNvSpPr/>
          <p:nvPr/>
        </p:nvSpPr>
        <p:spPr>
          <a:xfrm>
            <a:off x="0" y="5764695"/>
            <a:ext cx="9144000" cy="11131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350" dirty="0"/>
              <a:t>7. </a:t>
            </a:r>
            <a:r>
              <a:rPr lang="ko-KR" altLang="en-US" sz="1350" dirty="0"/>
              <a:t>선택한 도서 다운로드 </a:t>
            </a:r>
            <a:r>
              <a:rPr lang="en-US" altLang="ko-KR" sz="1350" dirty="0"/>
              <a:t>[</a:t>
            </a:r>
            <a:r>
              <a:rPr lang="ko-KR" altLang="en-US" sz="1350" dirty="0"/>
              <a:t>확인</a:t>
            </a:r>
            <a:r>
              <a:rPr lang="en-US" altLang="ko-KR" sz="1350" dirty="0"/>
              <a:t>] </a:t>
            </a:r>
            <a:r>
              <a:rPr lang="ko-KR" altLang="en-US" sz="1350" dirty="0"/>
              <a:t>선택하사긴 도서가 다운로드 됩니다</a:t>
            </a:r>
            <a:r>
              <a:rPr lang="en-US" altLang="ko-KR" sz="135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350" dirty="0"/>
              <a:t>8. </a:t>
            </a:r>
            <a:r>
              <a:rPr lang="ko-KR" altLang="en-US" sz="1350" dirty="0"/>
              <a:t>다운 받은 도서를 열람 합니다</a:t>
            </a:r>
            <a:r>
              <a:rPr lang="en-US" altLang="ko-KR" sz="1350"/>
              <a:t>.  </a:t>
            </a:r>
            <a:endParaRPr lang="ko-KR" altLang="en-US" sz="1350" dirty="0"/>
          </a:p>
        </p:txBody>
      </p:sp>
    </p:spTree>
    <p:extLst>
      <p:ext uri="{BB962C8B-B14F-4D97-AF65-F5344CB8AC3E}">
        <p14:creationId xmlns:p14="http://schemas.microsoft.com/office/powerpoint/2010/main" val="831508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</TotalTime>
  <Words>235</Words>
  <Application>Microsoft Office PowerPoint</Application>
  <PresentationFormat>화면 슬라이드 쇼(4:3)</PresentationFormat>
  <Paragraphs>28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KO myung san</dc:creator>
  <cp:lastModifiedBy>KO myung san</cp:lastModifiedBy>
  <cp:revision>9</cp:revision>
  <dcterms:created xsi:type="dcterms:W3CDTF">2020-09-09T00:37:53Z</dcterms:created>
  <dcterms:modified xsi:type="dcterms:W3CDTF">2020-09-09T06:22:45Z</dcterms:modified>
</cp:coreProperties>
</file>